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0" r:id="rId4"/>
    <p:sldId id="261" r:id="rId5"/>
    <p:sldId id="275" r:id="rId6"/>
    <p:sldId id="278" r:id="rId7"/>
    <p:sldId id="276" r:id="rId8"/>
    <p:sldId id="277" r:id="rId9"/>
    <p:sldId id="266" r:id="rId10"/>
    <p:sldId id="264" r:id="rId11"/>
    <p:sldId id="272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ОРГАНИЗАЦИЙ ТОРГОВЛИ 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БЫТОВОГО ОБСЛУЖИВАНИЯ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357694"/>
            <a:ext cx="1950621" cy="18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357694"/>
            <a:ext cx="2143140" cy="18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нанести специальную разметку </a:t>
            </a:r>
            <a:r>
              <a:rPr lang="ru-RU" sz="2300" dirty="0" smtClean="0"/>
              <a:t>(не менее 1-1,5 м) между линиями разметки для </a:t>
            </a:r>
            <a:r>
              <a:rPr lang="ru-RU" sz="2300" dirty="0" err="1" smtClean="0"/>
              <a:t>дистанцирования</a:t>
            </a:r>
            <a:r>
              <a:rPr lang="ru-RU" sz="2300" dirty="0" smtClean="0"/>
              <a:t> покупателей в местах расположения касс</a:t>
            </a:r>
          </a:p>
          <a:p>
            <a:pPr algn="just"/>
            <a:endParaRPr lang="ru-RU" sz="23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071942"/>
            <a:ext cx="2000244" cy="200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00050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важности </a:t>
            </a:r>
            <a:r>
              <a:rPr lang="ru-RU" sz="2400" b="1" dirty="0" smtClean="0">
                <a:solidFill>
                  <a:srgbClr val="FF0000"/>
                </a:solidFill>
              </a:rPr>
              <a:t>соблюдения безопасную дистанции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7" y="3857628"/>
            <a:ext cx="204026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торговым организациям и организациям бытового обслуживания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сотрудников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обслуживать </a:t>
            </a:r>
            <a:r>
              <a:rPr lang="ru-RU" dirty="0" smtClean="0"/>
              <a:t>потребителей,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обеспечить  и контролировать </a:t>
            </a:r>
            <a:r>
              <a:rPr lang="ru-RU" sz="2400" b="1" dirty="0" smtClean="0">
                <a:solidFill>
                  <a:srgbClr val="FF0000"/>
                </a:solidFill>
              </a:rPr>
              <a:t>наличие в санитарных узлах мыла</a:t>
            </a:r>
            <a:r>
              <a:rPr lang="ru-RU" sz="2400" dirty="0" smtClean="0"/>
              <a:t> для мытья рук и дозаторов с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дезинфицирующими средствами</a:t>
            </a: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35756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установить на входе/выходе</a:t>
            </a:r>
            <a:r>
              <a:rPr lang="ru-RU" sz="2400" dirty="0" smtClean="0"/>
              <a:t> дозаторы с дезинфицирующими средствами для обработки посетителями рук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14324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обеспечить  хранение пищевых продуктов </a:t>
            </a:r>
            <a:r>
              <a:rPr lang="ru-RU" sz="2400" dirty="0" smtClean="0"/>
              <a:t>с соблюдением условий хранения, сроков годности, требований к товарному соседству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расфасовку товаров производить в отдельном помещении</a:t>
            </a:r>
            <a:r>
              <a:rPr lang="ru-RU" sz="2400" dirty="0" smtClean="0"/>
              <a:t> или на расстоянии не менее 1-1,5 м от мест нахождения потребителей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143380"/>
            <a:ext cx="3674073" cy="204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448514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исключить возможность </a:t>
            </a:r>
            <a:r>
              <a:rPr lang="ru-RU" sz="2400" dirty="0" smtClean="0"/>
              <a:t>покупателям самостоятельно осуществлять нарезку пищевых продуктов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передачу</a:t>
            </a:r>
            <a:r>
              <a:rPr lang="ru-RU" sz="2400" dirty="0" smtClean="0"/>
              <a:t> покупателям </a:t>
            </a:r>
            <a:r>
              <a:rPr lang="ru-RU" sz="2400" b="1" dirty="0" smtClean="0">
                <a:solidFill>
                  <a:srgbClr val="FF0000"/>
                </a:solidFill>
              </a:rPr>
              <a:t>пищевых продуктов </a:t>
            </a:r>
            <a:r>
              <a:rPr lang="ru-RU" sz="2400" dirty="0" smtClean="0"/>
              <a:t>осуществлять </a:t>
            </a:r>
            <a:r>
              <a:rPr lang="ru-RU" sz="2400" b="1" dirty="0" smtClean="0">
                <a:solidFill>
                  <a:srgbClr val="FF0000"/>
                </a:solidFill>
              </a:rPr>
              <a:t>в упакованном виде</a:t>
            </a:r>
            <a:r>
              <a:rPr lang="ru-RU" sz="2400" dirty="0" smtClean="0"/>
              <a:t>, не проводить дегустации и иные подобные мероприятия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429132"/>
            <a:ext cx="1714512" cy="1714512"/>
          </a:xfrm>
          <a:prstGeom prst="rect">
            <a:avLst/>
          </a:prstGeom>
          <a:noFill/>
        </p:spPr>
      </p:pic>
      <p:pic>
        <p:nvPicPr>
          <p:cNvPr id="8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429132"/>
            <a:ext cx="1714512" cy="1714512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</a:t>
            </a:r>
            <a:r>
              <a:rPr lang="ru-RU" sz="2400" b="1" dirty="0" smtClean="0">
                <a:solidFill>
                  <a:srgbClr val="FF0000"/>
                </a:solidFill>
              </a:rPr>
              <a:t>каждые 2 часа проводить влажную уборку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витрин самообслуживания и т.д.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проветривать помещение каждые 2 часа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29132"/>
            <a:ext cx="1714512" cy="1714512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316</Words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Nasytka_IV</cp:lastModifiedBy>
  <cp:revision>48</cp:revision>
  <dcterms:created xsi:type="dcterms:W3CDTF">2020-06-11T16:34:18Z</dcterms:created>
  <dcterms:modified xsi:type="dcterms:W3CDTF">2020-07-07T07:01:15Z</dcterms:modified>
</cp:coreProperties>
</file>